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47" r:id="rId44"/>
    <p:sldId id="308" r:id="rId45"/>
    <p:sldId id="311" r:id="rId46"/>
    <p:sldId id="309" r:id="rId47"/>
    <p:sldId id="312" r:id="rId48"/>
    <p:sldId id="317" r:id="rId49"/>
    <p:sldId id="346" r:id="rId50"/>
    <p:sldId id="342" r:id="rId51"/>
    <p:sldId id="341" r:id="rId52"/>
    <p:sldId id="343" r:id="rId53"/>
    <p:sldId id="345" r:id="rId54"/>
    <p:sldId id="349" r:id="rId55"/>
    <p:sldId id="350" r:id="rId56"/>
    <p:sldId id="351" r:id="rId57"/>
    <p:sldId id="344" r:id="rId58"/>
    <p:sldId id="277" r:id="rId59"/>
    <p:sldId id="278" r:id="rId60"/>
    <p:sldId id="279" r:id="rId61"/>
    <p:sldId id="281" r:id="rId62"/>
    <p:sldId id="282" r:id="rId63"/>
    <p:sldId id="283" r:id="rId64"/>
    <p:sldId id="284" r:id="rId65"/>
    <p:sldId id="287" r:id="rId66"/>
    <p:sldId id="285" r:id="rId67"/>
    <p:sldId id="286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739" autoAdjust="0"/>
  </p:normalViewPr>
  <p:slideViewPr>
    <p:cSldViewPr snapToGrid="0">
      <p:cViewPr>
        <p:scale>
          <a:sx n="75" d="100"/>
          <a:sy n="75" d="100"/>
        </p:scale>
        <p:origin x="10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7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8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91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8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5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5.wdp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13" Type="http://schemas.openxmlformats.org/officeDocument/2006/relationships/image" Target="../media/image145.png"/><Relationship Id="rId18" Type="http://schemas.microsoft.com/office/2007/relationships/hdphoto" Target="../media/hdphoto63.wdp"/><Relationship Id="rId3" Type="http://schemas.openxmlformats.org/officeDocument/2006/relationships/image" Target="../media/image138.png"/><Relationship Id="rId21" Type="http://schemas.openxmlformats.org/officeDocument/2006/relationships/image" Target="../media/image149.png"/><Relationship Id="rId7" Type="http://schemas.openxmlformats.org/officeDocument/2006/relationships/image" Target="../media/image142.png"/><Relationship Id="rId12" Type="http://schemas.microsoft.com/office/2007/relationships/hdphoto" Target="../media/hdphoto60.wdp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6" Type="http://schemas.microsoft.com/office/2007/relationships/hdphoto" Target="../media/hdphoto62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7.wdp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5" Type="http://schemas.openxmlformats.org/officeDocument/2006/relationships/image" Target="../media/image146.png"/><Relationship Id="rId10" Type="http://schemas.microsoft.com/office/2007/relationships/hdphoto" Target="../media/hdphoto59.wdp"/><Relationship Id="rId19" Type="http://schemas.openxmlformats.org/officeDocument/2006/relationships/image" Target="../media/image148.png"/><Relationship Id="rId4" Type="http://schemas.microsoft.com/office/2007/relationships/hdphoto" Target="../media/hdphoto54.wdp"/><Relationship Id="rId9" Type="http://schemas.openxmlformats.org/officeDocument/2006/relationships/image" Target="../media/image143.png"/><Relationship Id="rId14" Type="http://schemas.microsoft.com/office/2007/relationships/hdphoto" Target="../media/hdphoto61.wdp"/><Relationship Id="rId22" Type="http://schemas.microsoft.com/office/2007/relationships/hdphoto" Target="../media/hdphoto65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5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50.png"/><Relationship Id="rId21" Type="http://schemas.openxmlformats.org/officeDocument/2006/relationships/image" Target="../media/image158.png"/><Relationship Id="rId7" Type="http://schemas.openxmlformats.org/officeDocument/2006/relationships/image" Target="../media/image139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6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76.wdp"/><Relationship Id="rId13" Type="http://schemas.openxmlformats.org/officeDocument/2006/relationships/image" Target="../media/image163.png"/><Relationship Id="rId18" Type="http://schemas.microsoft.com/office/2007/relationships/hdphoto" Target="../media/hdphoto81.wdp"/><Relationship Id="rId3" Type="http://schemas.openxmlformats.org/officeDocument/2006/relationships/image" Target="../media/image140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microsoft.com/office/2007/relationships/hdphoto" Target="../media/hdphoto78.wdp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6" Type="http://schemas.microsoft.com/office/2007/relationships/hdphoto" Target="../media/hdphoto80.wdp"/><Relationship Id="rId20" Type="http://schemas.microsoft.com/office/2007/relationships/hdphoto" Target="../media/hdphoto8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5.wdp"/><Relationship Id="rId11" Type="http://schemas.openxmlformats.org/officeDocument/2006/relationships/image" Target="../media/image162.png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10" Type="http://schemas.microsoft.com/office/2007/relationships/hdphoto" Target="../media/hdphoto77.wdp"/><Relationship Id="rId19" Type="http://schemas.openxmlformats.org/officeDocument/2006/relationships/image" Target="../media/image166.png"/><Relationship Id="rId4" Type="http://schemas.microsoft.com/office/2007/relationships/hdphoto" Target="../media/hdphoto56.wdp"/><Relationship Id="rId9" Type="http://schemas.openxmlformats.org/officeDocument/2006/relationships/image" Target="../media/image161.png"/><Relationship Id="rId14" Type="http://schemas.microsoft.com/office/2007/relationships/hdphoto" Target="../media/hdphoto79.wdp"/><Relationship Id="rId22" Type="http://schemas.microsoft.com/office/2007/relationships/hdphoto" Target="../media/hdphoto83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86.wdp"/><Relationship Id="rId13" Type="http://schemas.openxmlformats.org/officeDocument/2006/relationships/image" Target="../media/image173.png"/><Relationship Id="rId18" Type="http://schemas.microsoft.com/office/2007/relationships/hdphoto" Target="../media/hdphoto91.wdp"/><Relationship Id="rId3" Type="http://schemas.openxmlformats.org/officeDocument/2006/relationships/image" Target="../media/image168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microsoft.com/office/2007/relationships/hdphoto" Target="../media/hdphoto88.wdp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8.xml"/><Relationship Id="rId16" Type="http://schemas.microsoft.com/office/2007/relationships/hdphoto" Target="../media/hdphoto90.wdp"/><Relationship Id="rId20" Type="http://schemas.microsoft.com/office/2007/relationships/hdphoto" Target="../media/hdphoto9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5.wdp"/><Relationship Id="rId11" Type="http://schemas.openxmlformats.org/officeDocument/2006/relationships/image" Target="../media/image172.png"/><Relationship Id="rId5" Type="http://schemas.openxmlformats.org/officeDocument/2006/relationships/image" Target="../media/image169.png"/><Relationship Id="rId15" Type="http://schemas.openxmlformats.org/officeDocument/2006/relationships/image" Target="../media/image174.png"/><Relationship Id="rId10" Type="http://schemas.microsoft.com/office/2007/relationships/hdphoto" Target="../media/hdphoto87.wdp"/><Relationship Id="rId19" Type="http://schemas.openxmlformats.org/officeDocument/2006/relationships/image" Target="../media/image176.png"/><Relationship Id="rId4" Type="http://schemas.microsoft.com/office/2007/relationships/hdphoto" Target="../media/hdphoto84.wdp"/><Relationship Id="rId9" Type="http://schemas.openxmlformats.org/officeDocument/2006/relationships/image" Target="../media/image171.png"/><Relationship Id="rId14" Type="http://schemas.microsoft.com/office/2007/relationships/hdphoto" Target="../media/hdphoto89.wdp"/><Relationship Id="rId22" Type="http://schemas.microsoft.com/office/2007/relationships/hdphoto" Target="../media/hdphoto93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FAB275-4CFA-4E11-BDE1-281DDB5F91C5}"/>
              </a:ext>
            </a:extLst>
          </p:cNvPr>
          <p:cNvGrpSpPr/>
          <p:nvPr/>
        </p:nvGrpSpPr>
        <p:grpSpPr>
          <a:xfrm>
            <a:off x="1079151" y="1958183"/>
            <a:ext cx="10085533" cy="2858064"/>
            <a:chOff x="1222370" y="1969200"/>
            <a:chExt cx="10085533" cy="2858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222370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685901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149433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222370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685901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149434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C5C304-F391-436E-B58C-CE7F75A0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2370" y="1969200"/>
              <a:ext cx="3158468" cy="23688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4924E0D-C819-4FA8-AACB-0D6FD072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5902" y="1969200"/>
              <a:ext cx="3158468" cy="236885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98D906-600C-4E17-B33C-5124F4F4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434" y="1969200"/>
              <a:ext cx="3158468" cy="236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DE28EF1-2EB0-4E07-855E-19B8F579AB73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8F4521-64CD-44B4-8AF6-5AFF819A5722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D33A27E-4B7D-4B1A-87CD-9E64A32B1E08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303D1A2-019C-4A98-A40E-E93A236C6B89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09A0E0A-5B73-493F-8C25-DABA2E05990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1A25E665-2541-4863-82A8-41C5EC99F15A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328A5B-D2CB-4E66-9838-692AA6C79A9F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962973D-231A-46EF-BD46-D847838C96F4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69AD00-5D0C-4531-80D5-A3F3C884513A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43D0A37F-8337-4B3A-B888-ACC9EA9D1596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C0A6F92F-3366-4A5E-AE2E-8B4DC8B62551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59128E4-E1DE-4B79-9400-745414C3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1270800"/>
              <a:ext cx="2160000" cy="16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C3DF70-AE0C-4504-88E6-78CF6437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833" l="25500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1270800"/>
              <a:ext cx="2160000" cy="162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9C2934C-8F31-4A6D-A460-1FA6605C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9333" l="20000" r="78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1270800"/>
              <a:ext cx="2160000" cy="162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ED394-3DBD-4B5F-9F7B-DB9A5D3F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7" b="98167" l="19500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1270800"/>
              <a:ext cx="2160000" cy="162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045D652-ACF7-468F-BAE3-6B5350F0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26250" r="7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1270800"/>
              <a:ext cx="2160000" cy="162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AB5466-81C2-4EAC-AB5A-449E1CF3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00" b="98500" l="26500" r="78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3525604"/>
              <a:ext cx="2160000" cy="162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3551F17-AD0F-4076-9A22-27752A9C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500" l="25000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3525604"/>
              <a:ext cx="2160000" cy="162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EFE6CB5-A45D-4D01-849D-53937A01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67" b="99167" l="23625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3525604"/>
              <a:ext cx="2160000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264507-78F2-4279-9D26-0450FB1A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9167" l="27625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3525604"/>
              <a:ext cx="2160000" cy="162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10987E6-7C35-4BD3-A19F-93CB06A4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667" b="99167" l="27875" r="75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3524400"/>
              <a:ext cx="2160000" cy="16200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091B299-AB40-4CEC-ACC7-CBCE2B5A6973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8C906E4-CFB2-45C1-AF99-5B86C6D7A3D0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1667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51654E7-67AC-4A04-8B52-CACCADF9A61F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AF9F143-FCCF-47CB-B277-AA3777EF2D8A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1624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57C083A-ECF0-4AC7-B5F4-E6222116BAA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EA1D2FC6-4BB5-495A-A261-57640BAF1474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DE6B1B6-C24F-4590-ABE3-72B00B782C4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01EEDFBD-13E1-4A32-A944-3C10F706CF55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040AABE8-7101-45D9-9F73-1DF43FA34E2A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6A575CFF-03CC-4909-93B9-1DD0004E2137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7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020041C-945F-4340-B0C4-B23D7387E909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81EB907-E455-44F2-B29F-91B8A14E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8833" l="24500" r="85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E5E6231-6989-44B9-8D03-738A185B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8500" l="24625" r="8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B8221632-25BE-4AF9-85D4-34AD1881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8F01AF5-243B-4398-8A17-002D67D8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00" b="98500" l="24250" r="80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428BB5F-B396-469E-B5DE-93428F30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667" l="25750" r="82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E9188D4-E605-4E60-9609-43F1040E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00" b="98833" l="26125" r="83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6C8AF89-DED3-425D-8E2D-EDC96C73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500" b="98500" l="25750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F0E408-BDCB-40DB-A47E-4E1A85C5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00" b="98667" l="24625" r="8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C4A3E153-1EEA-4FA9-9745-11D507EE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67" b="99167" l="246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7BAF7D7-A520-45D3-9C61-BC7A5482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67" b="98667" l="25500" r="7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02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42AC33F-1DFF-4C08-908F-3F3FBE82A7E8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6517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758A0E7-1C99-4D74-A2FC-2E9F3B83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00C07DE-8C43-4BF0-BFD7-26B46FDE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167" l="24625" r="83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A4363D2F-29F3-4466-B033-DFB205C0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98000" l="221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DE0574CB-94F9-4C1B-B01A-8AC43343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67" b="98500" l="20750" r="87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0C7E1DF-22B5-453C-9FB2-602D2314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500" l="24375" r="7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3FF513C-CB05-4718-A355-9C8CEACC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167" b="98167" l="23000" r="8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23EB430-B156-401B-A3AB-3FCDB3D6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167" l="23375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E99E0AA5-4AF6-42CC-BCFD-97D018FF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667" b="98167" l="21125" r="81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6EB67D6-6D0D-496D-B02B-CDFC39CD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667" b="98500" l="24875" r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6661C1E-D376-4796-85DF-15E9FE67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500" b="97833" l="23750" r="78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345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" b="98667" l="15625" r="95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667" l="16625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67" b="98333" l="18000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0" b="98667" l="11875" r="91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500" b="98167" l="11500" r="89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67" b="98667" l="13875" r="92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00" b="98833" l="16875" r="82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67" b="98833" l="14000" r="86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67" b="98500" l="16875" r="83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346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5408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5509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5442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500" l="9125" r="8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500" l="10250" r="8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7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96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50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83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5000" r="82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84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632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18223</TotalTime>
  <Words>1314</Words>
  <Application>Microsoft Office PowerPoint</Application>
  <PresentationFormat>寬螢幕</PresentationFormat>
  <Paragraphs>510</Paragraphs>
  <Slides>67</Slides>
  <Notes>10</Notes>
  <HiddenSlides>16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608</cp:revision>
  <dcterms:created xsi:type="dcterms:W3CDTF">2016-12-17T21:27:02Z</dcterms:created>
  <dcterms:modified xsi:type="dcterms:W3CDTF">2017-07-20T03:46:10Z</dcterms:modified>
</cp:coreProperties>
</file>